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3" r:id="rId8"/>
    <p:sldId id="272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3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025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91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939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952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12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20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55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04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17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205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688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25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0823151-9FA6-43B1-863C-704CDBF40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004" y="0"/>
            <a:ext cx="12227003" cy="68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671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6F7591-A06B-4E06-8C60-322C7BF518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03"/>
            <a:ext cx="12192000" cy="684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0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355704-4B58-40CE-90FB-399DB470E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5"/>
            <a:ext cx="12192000" cy="683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91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48EA82-5F86-46AB-9D0A-90088DD45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" y="0"/>
            <a:ext cx="12098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60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48EA82-5F86-46AB-9D0A-90088DD45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" y="0"/>
            <a:ext cx="120980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26C2CC-8D44-4BF0-BB46-DD2C3FE110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1"/>
            <a:ext cx="12192000" cy="683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97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48EA82-5F86-46AB-9D0A-90088DD45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" y="0"/>
            <a:ext cx="120980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D30297-1540-4F30-955E-8905591BD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8" y="0"/>
            <a:ext cx="12148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04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12-09 at 10.10.19 AM">
            <a:hlinkClick r:id="" action="ppaction://media"/>
            <a:extLst>
              <a:ext uri="{FF2B5EF4-FFF2-40B4-BE49-F238E27FC236}">
                <a16:creationId xmlns:a16="http://schemas.microsoft.com/office/drawing/2014/main" id="{8EBB5C5B-56D4-40D2-B9B5-59EE41CE94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139" y="53509"/>
            <a:ext cx="12019722" cy="681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63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48EA82-5F86-46AB-9D0A-90088DD45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" y="0"/>
            <a:ext cx="120980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D30297-1540-4F30-955E-8905591BD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8" y="0"/>
            <a:ext cx="1214898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B0DF3D-8E53-4D46-8A02-7AD448B40F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" y="0"/>
            <a:ext cx="12171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16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A53FBA-1A4C-411C-AC7F-9B89C603D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"/>
            <a:ext cx="12192000" cy="6852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48EA82-5F86-46AB-9D0A-90088DD45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" y="0"/>
            <a:ext cx="120980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D30297-1540-4F30-955E-8905591BD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8" y="0"/>
            <a:ext cx="1214898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B0DF3D-8E53-4D46-8A02-7AD448B40F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" y="0"/>
            <a:ext cx="1217157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D2E955-AB6D-404C-B56F-2E2FBF91BF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" y="0"/>
            <a:ext cx="12180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243441"/>
      </a:dk2>
      <a:lt2>
        <a:srgbClr val="E8E4E2"/>
      </a:lt2>
      <a:accent1>
        <a:srgbClr val="3B88B1"/>
      </a:accent1>
      <a:accent2>
        <a:srgbClr val="46B3AC"/>
      </a:accent2>
      <a:accent3>
        <a:srgbClr val="4D68C3"/>
      </a:accent3>
      <a:accent4>
        <a:srgbClr val="B13E3B"/>
      </a:accent4>
      <a:accent5>
        <a:srgbClr val="C3814D"/>
      </a:accent5>
      <a:accent6>
        <a:srgbClr val="B1A03B"/>
      </a:accent6>
      <a:hlink>
        <a:srgbClr val="BF6C3F"/>
      </a:hlink>
      <a:folHlink>
        <a:srgbClr val="7F7F7F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Univers</vt:lpstr>
      <vt:lpstr>Univers Condensed</vt:lpstr>
      <vt:lpstr>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Show Case App</dc:title>
  <dc:creator>Ammireddy, Siri Chandana</dc:creator>
  <cp:lastModifiedBy>Madalani, Darshana Rajesh</cp:lastModifiedBy>
  <cp:revision>16</cp:revision>
  <dcterms:created xsi:type="dcterms:W3CDTF">2021-12-05T23:51:41Z</dcterms:created>
  <dcterms:modified xsi:type="dcterms:W3CDTF">2021-12-09T15:17:10Z</dcterms:modified>
</cp:coreProperties>
</file>

<file path=docProps/thumbnail.jpeg>
</file>